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256" y="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Child Vaccination Schedule Assistant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Empowering healthcare providers &amp; parents with technology</a:t>
            </a:r>
          </a:p>
        </p:txBody>
      </p:sp>
      <p:pic>
        <p:nvPicPr>
          <p:cNvPr id="1026" name="Picture 2" descr="Statement by H.E. Minata Samate ...">
            <a:extLst>
              <a:ext uri="{FF2B5EF4-FFF2-40B4-BE49-F238E27FC236}">
                <a16:creationId xmlns:a16="http://schemas.microsoft.com/office/drawing/2014/main" id="{1F624B1C-3C9A-1BA1-A521-CAD37C496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6816436" cy="2224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Problem Statement</a:t>
            </a:r>
          </a:p>
        </p:txBody>
      </p:sp>
      <p:pic>
        <p:nvPicPr>
          <p:cNvPr id="2050" name="Picture 2" descr="10 Facts about Vaccination | World ...">
            <a:extLst>
              <a:ext uri="{FF2B5EF4-FFF2-40B4-BE49-F238E27FC236}">
                <a16:creationId xmlns:a16="http://schemas.microsoft.com/office/drawing/2014/main" id="{295E6F71-BB82-2775-A5BF-D0B051E8C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931" y="1417638"/>
            <a:ext cx="4813069" cy="544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AFF7064-82BE-4094-93F1-AEBA1DD2E6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601024"/>
            <a:ext cx="3250276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many communities, children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miss vital vaccines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simply because there's no easy way to keep track.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🧸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 forgotten a shot date?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📆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sure what comes next?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😟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Worried about side effects but nowhere to log them?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You're not alone — and that's exactly why this assistant was built.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One place to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track schedules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🛡️ Learn what each vaccine does,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💬 Log reactions,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Let’s protect their future — one vaccine at a time.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Parents and guardians of children below 18 years</a:t>
            </a:r>
          </a:p>
          <a:p>
            <a:r>
              <a:t>- Community health workers and clinics</a:t>
            </a:r>
          </a:p>
          <a:p>
            <a:r>
              <a:t>- NGOs and government health initiatives</a:t>
            </a:r>
          </a:p>
          <a:p>
            <a:r>
              <a:t>- Public health researchers and data analysts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t>An interactive platform that allows:</a:t>
            </a:r>
          </a:p>
          <a:p>
            <a:r>
              <a:t>- Child registration with birthdate and vaccination data</a:t>
            </a:r>
          </a:p>
          <a:p>
            <a:r>
              <a:t>- Visualization of vaccine schedules</a:t>
            </a:r>
          </a:p>
          <a:p>
            <a:r>
              <a:t>- Real-time tracking of completed, due, and overdue vaccines</a:t>
            </a:r>
          </a:p>
          <a:p>
            <a:r>
              <a:t>- Logging of vaccine reactions</a:t>
            </a:r>
          </a:p>
          <a:p>
            <a:r>
              <a:t>- Auto-generated reports and trends</a:t>
            </a:r>
          </a:p>
          <a:p>
            <a:r>
              <a:t>- AI-based vaccine assistant for FAQs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44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✅ Secure Email + PIN Login</a:t>
            </a:r>
          </a:p>
          <a:p>
            <a:r>
              <a:rPr dirty="0"/>
              <a:t>✅ Child Registration and Vaccine Tracking</a:t>
            </a:r>
          </a:p>
          <a:p>
            <a:r>
              <a:rPr dirty="0"/>
              <a:t>✅ Post-vaccination Reaction Logging</a:t>
            </a:r>
          </a:p>
          <a:p>
            <a:r>
              <a:rPr dirty="0"/>
              <a:t>✅ Export to PDF and CSV Reports</a:t>
            </a:r>
          </a:p>
          <a:p>
            <a:r>
              <a:rPr dirty="0"/>
              <a:t>✅ Trends Dashboard</a:t>
            </a:r>
          </a:p>
          <a:p>
            <a:r>
              <a:rPr dirty="0"/>
              <a:t>✅ AI Vaccine Assistant</a:t>
            </a:r>
          </a:p>
          <a:p>
            <a:r>
              <a:rPr dirty="0"/>
              <a:t>✅ KEPI Schedule Awareness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Stretch Goal: Twilio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t>📲 Integrate SMS reminders for:</a:t>
            </a:r>
          </a:p>
          <a:p>
            <a:r>
              <a:t>- Upcoming vaccinations</a:t>
            </a:r>
          </a:p>
          <a:p>
            <a:r>
              <a:t>- Missed doses</a:t>
            </a:r>
          </a:p>
          <a:p>
            <a:r>
              <a:t>- Reactions follow-ups</a:t>
            </a:r>
          </a:p>
          <a:p>
            <a:endParaRPr/>
          </a:p>
          <a:p>
            <a:r>
              <a:t>🔧 Configuration:</a:t>
            </a:r>
          </a:p>
          <a:p>
            <a:r>
              <a:t>- Secure Twilio credentials</a:t>
            </a:r>
          </a:p>
          <a:p>
            <a:r>
              <a:t>- Schedule SMS using Twilio Client API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" y="1371600"/>
            <a:ext cx="7315200" cy="41148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t>📊 Visual: Dashboard Overview / Trends Chart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68D0A5-60AC-B65E-3CB7-96B56DA9E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4131425" cy="4114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9B6A59-9B7D-962B-B9A4-8AECB1E63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574" y="1371600"/>
            <a:ext cx="3217026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259</Words>
  <Application>Microsoft Office PowerPoint</Application>
  <PresentationFormat>On-screen Show (4:3)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Child Vaccination Schedule Assistant</vt:lpstr>
      <vt:lpstr>Problem Statement</vt:lpstr>
      <vt:lpstr>Target Audience</vt:lpstr>
      <vt:lpstr>Our Solution</vt:lpstr>
      <vt:lpstr>Core Features</vt:lpstr>
      <vt:lpstr>Stretch Goal: Twilio Integration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USER</dc:creator>
  <cp:keywords/>
  <dc:description>generated using python-pptx</dc:description>
  <cp:lastModifiedBy>Joy Bisieri</cp:lastModifiedBy>
  <cp:revision>3</cp:revision>
  <dcterms:created xsi:type="dcterms:W3CDTF">2013-01-27T09:14:16Z</dcterms:created>
  <dcterms:modified xsi:type="dcterms:W3CDTF">2025-07-03T07:10:48Z</dcterms:modified>
  <cp:category/>
</cp:coreProperties>
</file>

<file path=docProps/thumbnail.jpeg>
</file>